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B0AA"/>
    <a:srgbClr val="660066"/>
    <a:srgbClr val="DF26FE"/>
    <a:srgbClr val="FF99FF"/>
    <a:srgbClr val="5DD5FF"/>
    <a:srgbClr val="CCFFFF"/>
    <a:srgbClr val="00B057"/>
    <a:srgbClr val="00B0F0"/>
    <a:srgbClr val="E5E5E5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6" autoAdjust="0"/>
    <p:restoredTop sz="94660"/>
  </p:normalViewPr>
  <p:slideViewPr>
    <p:cSldViewPr snapToGrid="0">
      <p:cViewPr varScale="1">
        <p:scale>
          <a:sx n="97" d="100"/>
          <a:sy n="97" d="100"/>
        </p:scale>
        <p:origin x="432" y="84"/>
      </p:cViewPr>
      <p:guideLst>
        <p:guide orient="horz" pos="2115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95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63FCCC3B-A716-41A9-9755-4D4642AB0F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A26B85-D6F0-41DF-9000-6F2BB12771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D8E7D-8445-4DB0-8ADA-B498213F8D6C}" type="datetimeFigureOut">
              <a:rPr lang="ko-KR" altLang="en-US" smtClean="0"/>
              <a:t>2025-08-11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44CEB56-F3B1-40E2-BF02-70C0F1E62C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30B1E5A-9E3B-48DC-A742-3AC721FBEB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78895-46A7-4F1D-BD4C-AB5D78B47F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472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B308D-F465-41E2-B15A-CE9CBA3515EC}" type="datetimeFigureOut">
              <a:rPr lang="ko-KR" altLang="en-US" smtClean="0"/>
              <a:t>2025-08-11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B586D-4966-485B-A842-AEF07C7AC9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845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2">
            <a:extLst>
              <a:ext uri="{FF2B5EF4-FFF2-40B4-BE49-F238E27FC236}">
                <a16:creationId xmlns:a16="http://schemas.microsoft.com/office/drawing/2014/main" id="{553DF159-165F-4F1E-B87B-A2D5B697A0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38575" y="6496052"/>
            <a:ext cx="2228850" cy="365125"/>
          </a:xfrm>
        </p:spPr>
        <p:txBody>
          <a:bodyPr/>
          <a:lstStyle>
            <a:lvl1pPr algn="ctr">
              <a:defRPr/>
            </a:lvl1pPr>
          </a:lstStyle>
          <a:p>
            <a:fld id="{488BD0D0-59A1-438F-8E0A-0EE5B78AC1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1958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5EBE2-D91E-4E25-AE8C-10AC809BB5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6112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D09ED44-CABE-420D-8513-7CAE3A35C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BF9BF1-C60F-4359-96AE-5B4926D95E13}"/>
              </a:ext>
            </a:extLst>
          </p:cNvPr>
          <p:cNvSpPr txBox="1"/>
          <p:nvPr/>
        </p:nvSpPr>
        <p:spPr>
          <a:xfrm>
            <a:off x="865600" y="1843534"/>
            <a:ext cx="7620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fontAlgn="base"/>
            <a:r>
              <a:rPr lang="en-US" altLang="ko-KR" sz="5400" kern="0" spc="-140" dirty="0">
                <a:solidFill>
                  <a:srgbClr val="00000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</a:rPr>
              <a:t>2025 </a:t>
            </a:r>
            <a:r>
              <a:rPr lang="ko-KR" altLang="en-US" sz="5400" kern="0" spc="-140" dirty="0">
                <a:solidFill>
                  <a:srgbClr val="000000"/>
                </a:solidFill>
                <a:latin typeface="Pretendard ExtraBold" panose="02000903000000020004" pitchFamily="50" charset="-127"/>
                <a:ea typeface="Pretendard ExtraBold" panose="02000903000000020004" pitchFamily="50" charset="-127"/>
                <a:cs typeface="Pretendard ExtraBold" panose="02000903000000020004" pitchFamily="50" charset="-127"/>
              </a:rPr>
              <a:t>산림박람회</a:t>
            </a:r>
            <a:endParaRPr lang="ko-KR" altLang="en-US" sz="2800" kern="0" spc="0" dirty="0">
              <a:solidFill>
                <a:srgbClr val="000000"/>
              </a:solidFill>
              <a:effectLst/>
              <a:latin typeface="Pretendard Medium" panose="02000603000000020004" pitchFamily="2" charset="-127"/>
              <a:ea typeface="Pretendard Medium" panose="02000603000000020004" pitchFamily="2" charset="-127"/>
              <a:cs typeface="Pretendard Medium" panose="02000603000000020004" pitchFamily="2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C42EB9-0CB1-4BB4-8F29-514132F4EB87}"/>
              </a:ext>
            </a:extLst>
          </p:cNvPr>
          <p:cNvSpPr txBox="1"/>
          <p:nvPr/>
        </p:nvSpPr>
        <p:spPr>
          <a:xfrm>
            <a:off x="865600" y="2654421"/>
            <a:ext cx="762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indent="0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2800" kern="0" spc="-14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임산물 </a:t>
            </a:r>
            <a:r>
              <a:rPr lang="ko-KR" altLang="en-US" sz="28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참가신청 품목 사진</a:t>
            </a:r>
            <a:endParaRPr lang="ko-KR" altLang="en-US" sz="2800" kern="0" spc="0" dirty="0">
              <a:solidFill>
                <a:srgbClr val="000000"/>
              </a:solidFill>
              <a:effectLst/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B4348C3-1270-420C-A493-7B0CB0EE4A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BD0D0-59A1-438F-8E0A-0EE5B78AC118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C8B239-FC04-442C-A1C4-0C58FBBFB9BD}"/>
              </a:ext>
            </a:extLst>
          </p:cNvPr>
          <p:cNvSpPr txBox="1"/>
          <p:nvPr/>
        </p:nvSpPr>
        <p:spPr>
          <a:xfrm>
            <a:off x="865600" y="3499047"/>
            <a:ext cx="7620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fontAlgn="base"/>
            <a:r>
              <a:rPr lang="ko-KR" altLang="en-US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업체명 </a:t>
            </a:r>
            <a:r>
              <a:rPr lang="en-US" altLang="ko-KR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: </a:t>
            </a:r>
          </a:p>
          <a:p>
            <a:pPr marL="127000" marR="127000" fontAlgn="base"/>
            <a:r>
              <a:rPr lang="ko-KR" altLang="en-US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담당자 </a:t>
            </a:r>
            <a:r>
              <a:rPr lang="en-US" altLang="ko-KR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: </a:t>
            </a:r>
          </a:p>
          <a:p>
            <a:pPr marL="127000" marR="127000" fontAlgn="base"/>
            <a:r>
              <a:rPr lang="ko-KR" altLang="en-US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연락처 </a:t>
            </a:r>
            <a:r>
              <a:rPr lang="en-US" altLang="ko-KR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: </a:t>
            </a:r>
            <a:endParaRPr lang="ko-KR" altLang="en-US" sz="1400" kern="0" dirty="0">
              <a:solidFill>
                <a:srgbClr val="000000"/>
              </a:solidFill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9658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7436206-35B9-4491-9C11-D69DCB4239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BD0D0-59A1-438F-8E0A-0EE5B78AC118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68EF0B-64DE-4498-B8E3-547F2998D1FE}"/>
              </a:ext>
            </a:extLst>
          </p:cNvPr>
          <p:cNvSpPr txBox="1"/>
          <p:nvPr/>
        </p:nvSpPr>
        <p:spPr>
          <a:xfrm>
            <a:off x="206839" y="186525"/>
            <a:ext cx="7620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indent="0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20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대표사진</a:t>
            </a:r>
            <a:endParaRPr lang="ko-KR" altLang="en-US" sz="2000" kern="0" spc="0" dirty="0">
              <a:solidFill>
                <a:srgbClr val="000000"/>
              </a:solidFill>
              <a:effectLst/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44C5E0-3BD0-487F-9CB1-FCD2FA7A51BF}"/>
              </a:ext>
            </a:extLst>
          </p:cNvPr>
          <p:cNvSpPr txBox="1"/>
          <p:nvPr/>
        </p:nvSpPr>
        <p:spPr>
          <a:xfrm>
            <a:off x="206839" y="535016"/>
            <a:ext cx="762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fontAlgn="base"/>
            <a:r>
              <a:rPr lang="ko-KR" altLang="en-US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박람회에 참여하는 품목의 대표사진을 삽입해주세요</a:t>
            </a:r>
            <a:r>
              <a:rPr lang="en-US" altLang="ko-KR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.</a:t>
            </a:r>
            <a:endParaRPr lang="ko-KR" altLang="en-US" sz="1400" kern="0" dirty="0">
              <a:solidFill>
                <a:srgbClr val="000000"/>
              </a:solidFill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776901C2-7C65-4C15-A9B2-DB131E7D8D96}"/>
              </a:ext>
            </a:extLst>
          </p:cNvPr>
          <p:cNvGrpSpPr/>
          <p:nvPr/>
        </p:nvGrpSpPr>
        <p:grpSpPr>
          <a:xfrm>
            <a:off x="415413" y="1033229"/>
            <a:ext cx="9075174" cy="5289755"/>
            <a:chOff x="422787" y="1199535"/>
            <a:chExt cx="7895303" cy="5289755"/>
          </a:xfrm>
        </p:grpSpPr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973CDABE-CBD1-4EBD-A89F-DC4151AF4437}"/>
                </a:ext>
              </a:extLst>
            </p:cNvPr>
            <p:cNvSpPr/>
            <p:nvPr/>
          </p:nvSpPr>
          <p:spPr>
            <a:xfrm>
              <a:off x="422787" y="1199535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E22C2A7-B8DE-4546-92BF-B0716D132087}"/>
                </a:ext>
              </a:extLst>
            </p:cNvPr>
            <p:cNvSpPr/>
            <p:nvPr/>
          </p:nvSpPr>
          <p:spPr>
            <a:xfrm>
              <a:off x="4434348" y="1199535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FF2243CC-B3DB-4CB5-927D-CA406DB903B0}"/>
                </a:ext>
              </a:extLst>
            </p:cNvPr>
            <p:cNvSpPr/>
            <p:nvPr/>
          </p:nvSpPr>
          <p:spPr>
            <a:xfrm>
              <a:off x="422787" y="3913238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2731A754-60EC-4F20-B5B6-5E9D15E04E1A}"/>
                </a:ext>
              </a:extLst>
            </p:cNvPr>
            <p:cNvSpPr/>
            <p:nvPr/>
          </p:nvSpPr>
          <p:spPr>
            <a:xfrm>
              <a:off x="4434348" y="3913238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6031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7436206-35B9-4491-9C11-D69DCB4239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BD0D0-59A1-438F-8E0A-0EE5B78AC118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68EF0B-64DE-4498-B8E3-547F2998D1FE}"/>
              </a:ext>
            </a:extLst>
          </p:cNvPr>
          <p:cNvSpPr txBox="1"/>
          <p:nvPr/>
        </p:nvSpPr>
        <p:spPr>
          <a:xfrm>
            <a:off x="206839" y="186525"/>
            <a:ext cx="7620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indent="0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20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기타 참고사진</a:t>
            </a:r>
            <a:endParaRPr lang="ko-KR" altLang="en-US" sz="2000" kern="0" spc="0" dirty="0">
              <a:solidFill>
                <a:srgbClr val="000000"/>
              </a:solidFill>
              <a:effectLst/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44C5E0-3BD0-487F-9CB1-FCD2FA7A51BF}"/>
              </a:ext>
            </a:extLst>
          </p:cNvPr>
          <p:cNvSpPr txBox="1"/>
          <p:nvPr/>
        </p:nvSpPr>
        <p:spPr>
          <a:xfrm>
            <a:off x="206839" y="535016"/>
            <a:ext cx="762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0" marR="127000" fontAlgn="base"/>
            <a:r>
              <a:rPr lang="ko-KR" altLang="en-US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대표사진 외에 박람회 참가 품목에 대한 내용을 확인할 수 있는 참고사진을 첨부해주세요</a:t>
            </a:r>
            <a:r>
              <a:rPr lang="en-US" altLang="ko-KR" sz="1400" kern="0" spc="-140" dirty="0">
                <a:solidFill>
                  <a:srgbClr val="000000"/>
                </a:solidFill>
                <a:latin typeface="Pretendard SemiBold" panose="02000703000000020004" pitchFamily="50" charset="-127"/>
                <a:ea typeface="Pretendard SemiBold" panose="02000703000000020004" pitchFamily="50" charset="-127"/>
                <a:cs typeface="Pretendard SemiBold" panose="02000703000000020004" pitchFamily="50" charset="-127"/>
              </a:rPr>
              <a:t>.</a:t>
            </a:r>
            <a:endParaRPr lang="ko-KR" altLang="en-US" sz="1400" kern="0" dirty="0">
              <a:solidFill>
                <a:srgbClr val="000000"/>
              </a:solidFill>
              <a:latin typeface="Pretendard SemiBold" panose="02000703000000020004" pitchFamily="50" charset="-127"/>
              <a:ea typeface="Pretendard SemiBold" panose="02000703000000020004" pitchFamily="50" charset="-127"/>
              <a:cs typeface="Pretendard SemiBold" panose="0200070300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776901C2-7C65-4C15-A9B2-DB131E7D8D96}"/>
              </a:ext>
            </a:extLst>
          </p:cNvPr>
          <p:cNvGrpSpPr/>
          <p:nvPr/>
        </p:nvGrpSpPr>
        <p:grpSpPr>
          <a:xfrm>
            <a:off x="415413" y="1033229"/>
            <a:ext cx="9075174" cy="5289755"/>
            <a:chOff x="422787" y="1199535"/>
            <a:chExt cx="7895303" cy="5289755"/>
          </a:xfrm>
        </p:grpSpPr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973CDABE-CBD1-4EBD-A89F-DC4151AF4437}"/>
                </a:ext>
              </a:extLst>
            </p:cNvPr>
            <p:cNvSpPr/>
            <p:nvPr/>
          </p:nvSpPr>
          <p:spPr>
            <a:xfrm>
              <a:off x="422787" y="1199535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E22C2A7-B8DE-4546-92BF-B0716D132087}"/>
                </a:ext>
              </a:extLst>
            </p:cNvPr>
            <p:cNvSpPr/>
            <p:nvPr/>
          </p:nvSpPr>
          <p:spPr>
            <a:xfrm>
              <a:off x="4434348" y="1199535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FF2243CC-B3DB-4CB5-927D-CA406DB903B0}"/>
                </a:ext>
              </a:extLst>
            </p:cNvPr>
            <p:cNvSpPr/>
            <p:nvPr/>
          </p:nvSpPr>
          <p:spPr>
            <a:xfrm>
              <a:off x="422787" y="3913238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2731A754-60EC-4F20-B5B6-5E9D15E04E1A}"/>
                </a:ext>
              </a:extLst>
            </p:cNvPr>
            <p:cNvSpPr/>
            <p:nvPr/>
          </p:nvSpPr>
          <p:spPr>
            <a:xfrm>
              <a:off x="4434348" y="3913238"/>
              <a:ext cx="3883742" cy="2576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13948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2441</TotalTime>
  <Words>37</Words>
  <Application>Microsoft Office PowerPoint</Application>
  <PresentationFormat>A4 용지(210x297mm)</PresentationFormat>
  <Paragraphs>12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1" baseType="lpstr">
      <vt:lpstr>Pretendard ExtraBold</vt:lpstr>
      <vt:lpstr>Pretendard Medium</vt:lpstr>
      <vt:lpstr>Pretendard SemiBold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은혜</dc:creator>
  <cp:lastModifiedBy>은혜</cp:lastModifiedBy>
  <cp:revision>197</cp:revision>
  <dcterms:created xsi:type="dcterms:W3CDTF">2025-04-23T09:21:39Z</dcterms:created>
  <dcterms:modified xsi:type="dcterms:W3CDTF">2025-08-11T08:26:32Z</dcterms:modified>
</cp:coreProperties>
</file>